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T Sans Narrow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1ffbda98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1ffbda98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1ffbda98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1ffbda98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1ffbda98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1ffbda98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ffbda98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1ffbda98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1ffbda98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1ffbda98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ffbda98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ffbda98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ffbda98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ffbda98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1ffbda98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1ffbda98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1ffbda98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1ffbda98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1ffbda98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1ffbda98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1ffbda98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1ffbda98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1ffbda98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1ffbda98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1ffbda98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1ffbda98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ffbda98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1ffbda98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ffbda98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ffbda98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1ffbda98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1ffbda98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1ffbda98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1ffbda98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1ffbda98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1ffbda98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Чайный список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Авторы: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Пудовкин С.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Кузнецов Д.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26950"/>
            <a:ext cx="4139700" cy="4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 внешней частью закончили. Начинаем писать внутреннюю. Сначала нужно создать класс Tea с необходимыми нам переменными. Добавляем геттеры и сеттеры.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699" y="55238"/>
            <a:ext cx="3931800" cy="47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69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Создаем ControllerDataBase и прописываем необходимые нам функции: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375" y="593900"/>
            <a:ext cx="4742426" cy="380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" y="621825"/>
            <a:ext cx="3872326" cy="377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979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Добавляем функционал кнопке на главной странице и обрабатываем список через адаптер. Создаем ItemClickListener для перехода на страницу нажатого чая.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50" y="1114950"/>
            <a:ext cx="4764899" cy="37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50" y="152400"/>
            <a:ext cx="4101674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424" y="152400"/>
            <a:ext cx="4556176" cy="462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480675" y="2887075"/>
            <a:ext cx="3738900" cy="17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Добавляем в адаптер обработку списка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88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Прописываем вывод информации в одну страницу для нажатого чая и настраиваем кнопки: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772475"/>
            <a:ext cx="3524875" cy="41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600" y="772475"/>
            <a:ext cx="4572000" cy="413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4750625" y="595300"/>
            <a:ext cx="4081800" cy="29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Добавляем страницу для создания нового элемента списка. На эту страницу будет перебрасывать с нажатой кнопки на главной странице. Прописываем кнопки.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595300"/>
            <a:ext cx="4181699" cy="3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625" y="2732000"/>
            <a:ext cx="3976074" cy="15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31000" y="773875"/>
            <a:ext cx="4410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Заполняем базу данных.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7600"/>
            <a:ext cx="8839200" cy="167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233150"/>
            <a:ext cx="3695400" cy="3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Запускаем приложение и на главной странице видим наш список чая. Проверяем работоспособность кнопки “добавить”. Нас перебросило на страницу с созданием элемента.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951" y="289675"/>
            <a:ext cx="2279001" cy="42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000" y="289675"/>
            <a:ext cx="2225689" cy="42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253775" y="184900"/>
            <a:ext cx="3444300" cy="42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Пробуем добавить новый элемент. После нажатия на “Ок” внизу списка мы видим добавленный элемент.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050" y="152400"/>
            <a:ext cx="249117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625" y="152400"/>
            <a:ext cx="25327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417875" y="1175925"/>
            <a:ext cx="4806000" cy="25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Нажав на добавленный элемент мы видим всю информацию о нем на отдельной странице. При необходимости эту информацию можно изменить нажав кнопку “Изменить”.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750" y="152400"/>
            <a:ext cx="251385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Чайный список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Идея заключается в создании списка чая. Этот список должен содержать 3 основных поля: Название, Описание, URL картинки. Этот список должен обладать такими функциями, как добавление, удаление и изменение элементов. Решено было все реализовывать через </a:t>
            </a:r>
            <a:r>
              <a:rPr lang="ru"/>
              <a:t>RecyclerView. Вся информация по элементам хранится в БД.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310400"/>
            <a:ext cx="877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Сперва нужно определиться с цветами приложения. В качестве основного фона был выбран следующий градиент: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77" y="1060275"/>
            <a:ext cx="6461651" cy="37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80675" y="329750"/>
            <a:ext cx="7345200" cy="20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Затем создаем квадратную обводку для рамки и рамку с круглой обводкой: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25" y="1206750"/>
            <a:ext cx="3922211" cy="2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326" y="1206750"/>
            <a:ext cx="4094925" cy="225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2235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Переходим к созданию интерфейса приложения. Начнем с главной страницы. Из-за решения использовать </a:t>
            </a:r>
            <a:r>
              <a:rPr lang="ru"/>
              <a:t>RecyclerView добавляем его и кнопку.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586" y="1298450"/>
            <a:ext cx="4652826" cy="36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848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Далее создаем интерфейс для элемента в списке: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023" y="590425"/>
            <a:ext cx="5645011" cy="43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2138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Добавляем красоты в создание элемента: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285" y="708200"/>
            <a:ext cx="5073424" cy="405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3186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Удаление объекта будет в виде вектора. А значит создаем вектор.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875" y="835475"/>
            <a:ext cx="6396250" cy="40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366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Далее создаем страничку с выводом информации по одному элементу списка. Размещаем вектор в виде ImageButton справа от картинки.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100" y="939925"/>
            <a:ext cx="4361802" cy="38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